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eb6e72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" name="Google Shape;52;g3f5eb6e722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5eb6e722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" name="Google Shape;57;g3f5eb6e7228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5eb6e722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" name="Google Shape;62;g3f5eb6e7228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5eb6e722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" name="Google Shape;67;g3f5eb6e7228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5eb6e7228_1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" name="Google Shape;71;g3f5eb6e7228_1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eb6e722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" name="Google Shape;76;g3f5eb6e7228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rma, Seta  Descrição gerada automaticamente"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11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7" title="SLIDE 6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